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5"/>
  </p:notesMasterIdLst>
  <p:sldIdLst>
    <p:sldId id="268" r:id="rId2"/>
    <p:sldId id="274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7B1B"/>
    <a:srgbClr val="000000"/>
    <a:srgbClr val="F9C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672" y="2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-373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FC4D9-220E-445F-9014-5BBA778B75BD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26E51-F49A-43F9-A627-8FE09E48B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6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2A1CC30-8418-45C0-8193-816805E30F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" y="1714"/>
            <a:ext cx="12187258" cy="6854572"/>
          </a:xfrm>
          <a:prstGeom prst="rect">
            <a:avLst/>
          </a:prstGeom>
        </p:spPr>
      </p:pic>
      <p:sp>
        <p:nvSpPr>
          <p:cNvPr id="6" name="Zástupný symbol pro text 4">
            <a:extLst>
              <a:ext uri="{FF2B5EF4-FFF2-40B4-BE49-F238E27FC236}">
                <a16:creationId xmlns:a16="http://schemas.microsoft.com/office/drawing/2014/main" id="{DF43E3BB-D8B7-49B7-835A-E65173622B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152" y="3036557"/>
            <a:ext cx="11375550" cy="360000"/>
          </a:xfrm>
          <a:solidFill>
            <a:srgbClr val="000000">
              <a:alpha val="29804"/>
            </a:srgbClr>
          </a:solidFill>
        </p:spPr>
        <p:txBody>
          <a:bodyPr>
            <a:normAutofit/>
          </a:bodyPr>
          <a:lstStyle>
            <a:lvl1pPr marL="0" indent="0" algn="r">
              <a:buNone/>
              <a:defRPr kumimoji="0" lang="en-GB" sz="18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 dirty="0" smtClean="0"/>
              <a:t>Department, Institution, contact e-mail</a:t>
            </a:r>
            <a:endParaRPr lang="en-GB" noProof="0" dirty="0"/>
          </a:p>
        </p:txBody>
      </p:sp>
      <p:sp>
        <p:nvSpPr>
          <p:cNvPr id="7" name="Zástupný symbol pro text 12">
            <a:extLst>
              <a:ext uri="{FF2B5EF4-FFF2-40B4-BE49-F238E27FC236}">
                <a16:creationId xmlns:a16="http://schemas.microsoft.com/office/drawing/2014/main" id="{0F1BF837-FB85-48BC-9471-3DE6E808D1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8151" y="2166278"/>
            <a:ext cx="11375550" cy="720000"/>
          </a:xfrm>
          <a:solidFill>
            <a:srgbClr val="000000">
              <a:alpha val="29804"/>
            </a:srgbClr>
          </a:solidFill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err="1"/>
              <a:t>Firstname</a:t>
            </a:r>
            <a:r>
              <a:rPr lang="en-GB" noProof="0" dirty="0"/>
              <a:t> SURNAME, </a:t>
            </a:r>
            <a:r>
              <a:rPr lang="en-GB" noProof="0" dirty="0" err="1"/>
              <a:t>Firstname</a:t>
            </a:r>
            <a:r>
              <a:rPr lang="en-GB" noProof="0" dirty="0"/>
              <a:t> SURNAME, </a:t>
            </a:r>
            <a:r>
              <a:rPr lang="en-GB" noProof="0" dirty="0" err="1"/>
              <a:t>Firstname</a:t>
            </a:r>
            <a:r>
              <a:rPr lang="en-GB" noProof="0" dirty="0"/>
              <a:t> SURNAME (emphasize presenting person in bold)</a:t>
            </a:r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AE714EB8-91BE-4BAE-B40B-A122D8DD88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8151" y="0"/>
            <a:ext cx="11375550" cy="2016000"/>
          </a:xfrm>
          <a:solidFill>
            <a:srgbClr val="000000">
              <a:alpha val="29804"/>
            </a:srgbClr>
          </a:solidFill>
        </p:spPr>
        <p:txBody>
          <a:bodyPr anchor="b">
            <a:normAutofit/>
          </a:bodyPr>
          <a:lstStyle>
            <a:lvl1pPr marL="0" indent="0" algn="r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Topic of the Article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8749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75EF8C1-C055-4D01-8E1D-6F754210BC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52" y="0"/>
            <a:ext cx="3355848" cy="1100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384001" y="154164"/>
            <a:ext cx="10943409" cy="792000"/>
          </a:xfrm>
        </p:spPr>
        <p:txBody>
          <a:bodyPr bIns="7200" anchor="b" anchorCtr="0">
            <a:noAutofit/>
          </a:bodyPr>
          <a:lstStyle>
            <a:lvl1pPr>
              <a:defRPr baseline="0">
                <a:latin typeface="+mn-lt"/>
              </a:defRPr>
            </a:lvl1pPr>
          </a:lstStyle>
          <a:p>
            <a:r>
              <a:rPr lang="en-GB" noProof="0" dirty="0" smtClean="0"/>
              <a:t>Type slide title here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6081" y="1254491"/>
            <a:ext cx="11520000" cy="5197067"/>
          </a:xfrm>
        </p:spPr>
        <p:txBody>
          <a:bodyPr/>
          <a:lstStyle>
            <a:lvl1pPr marL="266700" indent="-266700">
              <a:buClr>
                <a:srgbClr val="EA7B1B"/>
              </a:buClr>
              <a:buFont typeface="Wingdings" panose="05000000000000000000" pitchFamily="2" charset="2"/>
              <a:buChar char="§"/>
              <a:defRPr sz="2600" baseline="0"/>
            </a:lvl1pPr>
            <a:lvl2pPr marL="541338" indent="-274638">
              <a:buClr>
                <a:schemeClr val="bg1">
                  <a:lumMod val="65000"/>
                </a:schemeClr>
              </a:buClr>
              <a:buFont typeface="Wingdings" panose="05000000000000000000" pitchFamily="2" charset="2"/>
              <a:buChar char="§"/>
              <a:defRPr baseline="0"/>
            </a:lvl2pPr>
            <a:lvl3pPr marL="808038" indent="-266700">
              <a:buFont typeface="Wingdings" panose="05000000000000000000" pitchFamily="2" charset="2"/>
              <a:buChar char="§"/>
              <a:defRPr sz="2200"/>
            </a:lvl3pPr>
            <a:lvl4pPr marL="1074738" indent="-266700">
              <a:buFont typeface="Wingdings" panose="05000000000000000000" pitchFamily="2" charset="2"/>
              <a:buChar char="§"/>
              <a:defRPr sz="2000"/>
            </a:lvl4pPr>
            <a:lvl5pPr marL="1341438" indent="-266700">
              <a:buFont typeface="Wingdings" panose="05000000000000000000" pitchFamily="2" charset="2"/>
              <a:buChar char="§"/>
              <a:defRPr sz="2000"/>
            </a:lvl5pPr>
          </a:lstStyle>
          <a:p>
            <a:pPr lvl="0"/>
            <a:r>
              <a:rPr lang="en-GB" noProof="0" dirty="0" smtClean="0"/>
              <a:t>Type a text here or select another type of content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1F25040-EC03-4C22-8C04-EB5355C452D7}"/>
              </a:ext>
            </a:extLst>
          </p:cNvPr>
          <p:cNvSpPr txBox="1"/>
          <p:nvPr userDrawn="1"/>
        </p:nvSpPr>
        <p:spPr>
          <a:xfrm>
            <a:off x="5581650" y="6451558"/>
            <a:ext cx="632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noProof="0" dirty="0"/>
              <a:t>Download full paper at </a:t>
            </a:r>
            <a:r>
              <a:rPr lang="en-GB" sz="2400" b="1" noProof="0" dirty="0">
                <a:solidFill>
                  <a:srgbClr val="EA7B1B"/>
                </a:solidFill>
              </a:rPr>
              <a:t>www.cesb.cz/19/</a:t>
            </a:r>
            <a:r>
              <a:rPr lang="en-GB" sz="2400" b="1" noProof="0" dirty="0">
                <a:solidFill>
                  <a:schemeClr val="bg1"/>
                </a:solidFill>
              </a:rPr>
              <a:t>8888</a:t>
            </a:r>
            <a:endParaRPr lang="en-GB" sz="2400" noProof="0" dirty="0">
              <a:solidFill>
                <a:schemeClr val="bg1"/>
              </a:solidFill>
            </a:endParaRPr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50E4845C-63F7-45C8-BEC4-0DE78F23899B}"/>
              </a:ext>
            </a:extLst>
          </p:cNvPr>
          <p:cNvGrpSpPr/>
          <p:nvPr userDrawn="1"/>
        </p:nvGrpSpPr>
        <p:grpSpPr>
          <a:xfrm>
            <a:off x="12380685" y="5949418"/>
            <a:ext cx="2566471" cy="1465943"/>
            <a:chOff x="12380685" y="5949418"/>
            <a:chExt cx="2566471" cy="1465943"/>
          </a:xfrm>
        </p:grpSpPr>
        <p:sp>
          <p:nvSpPr>
            <p:cNvPr id="9" name="Šipka: doleva 8">
              <a:extLst>
                <a:ext uri="{FF2B5EF4-FFF2-40B4-BE49-F238E27FC236}">
                  <a16:creationId xmlns:a16="http://schemas.microsoft.com/office/drawing/2014/main" id="{6774B141-F123-4B6C-91EC-1BE275AC2397}"/>
                </a:ext>
              </a:extLst>
            </p:cNvPr>
            <p:cNvSpPr/>
            <p:nvPr/>
          </p:nvSpPr>
          <p:spPr>
            <a:xfrm>
              <a:off x="12380685" y="5949418"/>
              <a:ext cx="2566471" cy="146594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4F90F6D8-324C-4396-A821-C9A9C0F76C4D}"/>
                </a:ext>
              </a:extLst>
            </p:cNvPr>
            <p:cNvSpPr/>
            <p:nvPr/>
          </p:nvSpPr>
          <p:spPr>
            <a:xfrm>
              <a:off x="12720714" y="6359223"/>
              <a:ext cx="20385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GB" b="1" noProof="0" dirty="0">
                  <a:solidFill>
                    <a:schemeClr val="bg1"/>
                  </a:solidFill>
                </a:rPr>
                <a:t>Type </a:t>
              </a:r>
              <a:r>
                <a:rPr lang="en-GB" b="1" u="sng" noProof="0" dirty="0">
                  <a:solidFill>
                    <a:schemeClr val="bg1"/>
                  </a:solidFill>
                </a:rPr>
                <a:t>final paper ID </a:t>
              </a:r>
            </a:p>
            <a:p>
              <a:pPr lvl="0">
                <a:defRPr/>
              </a:pPr>
              <a:r>
                <a:rPr lang="en-GB" b="1" noProof="0" dirty="0">
                  <a:solidFill>
                    <a:schemeClr val="bg1"/>
                  </a:solidFill>
                </a:rPr>
                <a:t>here, please</a:t>
              </a:r>
            </a:p>
          </p:txBody>
        </p:sp>
      </p:grpSp>
      <p:sp>
        <p:nvSpPr>
          <p:cNvPr id="13" name="Zástupný symbol pro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216722" y="6537506"/>
            <a:ext cx="975277" cy="332399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sz="2400" b="1">
                <a:solidFill>
                  <a:srgbClr val="EA7B1B"/>
                </a:solidFill>
              </a:defRPr>
            </a:lvl1pPr>
          </a:lstStyle>
          <a:p>
            <a:pPr lvl="0"/>
            <a:r>
              <a:rPr lang="en-GB" noProof="0" dirty="0" smtClean="0"/>
              <a:t>ID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66464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70A6CED-2D43-462C-B527-3E2CA4BA61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" y="1714"/>
            <a:ext cx="12187258" cy="685457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EB8556A-A1AC-47A7-83DC-012476E18548}"/>
              </a:ext>
            </a:extLst>
          </p:cNvPr>
          <p:cNvSpPr txBox="1"/>
          <p:nvPr userDrawn="1"/>
        </p:nvSpPr>
        <p:spPr>
          <a:xfrm>
            <a:off x="438151" y="962233"/>
            <a:ext cx="11375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your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lang="en-GB" sz="4000" noProof="0" dirty="0"/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C145F103-09CC-47EB-A41A-A88AB2D7CC8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358367" y="1849970"/>
            <a:ext cx="8455808" cy="390525"/>
          </a:xfrm>
        </p:spPr>
        <p:txBody>
          <a:bodyPr/>
          <a:lstStyle>
            <a:lvl1pPr marL="0" indent="0" algn="r">
              <a:buNone/>
              <a:defRPr b="1"/>
            </a:lvl1pPr>
          </a:lstStyle>
          <a:p>
            <a:pPr lvl="0"/>
            <a:r>
              <a:rPr lang="en-GB" noProof="0" dirty="0"/>
              <a:t>Presenting AUTHOR</a:t>
            </a:r>
          </a:p>
        </p:txBody>
      </p:sp>
      <p:sp>
        <p:nvSpPr>
          <p:cNvPr id="10" name="Zástupný symbol pro obsah 8">
            <a:extLst>
              <a:ext uri="{FF2B5EF4-FFF2-40B4-BE49-F238E27FC236}">
                <a16:creationId xmlns:a16="http://schemas.microsoft.com/office/drawing/2014/main" id="{24178268-CA59-4891-849F-02383F2575A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358367" y="2390774"/>
            <a:ext cx="8455808" cy="390525"/>
          </a:xfrm>
        </p:spPr>
        <p:txBody>
          <a:bodyPr/>
          <a:lstStyle>
            <a:lvl1pPr marL="0" indent="0" algn="r">
              <a:buNone/>
              <a:defRPr b="1"/>
            </a:lvl1pPr>
          </a:lstStyle>
          <a:p>
            <a:pPr lvl="0"/>
            <a:r>
              <a:rPr lang="en-GB" noProof="0" dirty="0"/>
              <a:t>contact e-mail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CC0F3D4-610F-4668-8C54-08DFDF7641FC}"/>
              </a:ext>
            </a:extLst>
          </p:cNvPr>
          <p:cNvSpPr/>
          <p:nvPr userDrawn="1"/>
        </p:nvSpPr>
        <p:spPr>
          <a:xfrm>
            <a:off x="0" y="2886730"/>
            <a:ext cx="11042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800" b="1" noProof="0" dirty="0" err="1" smtClean="0"/>
              <a:t>Scan</a:t>
            </a:r>
            <a:r>
              <a:rPr lang="cs-CZ" sz="2800" b="1" noProof="0" dirty="0" smtClean="0"/>
              <a:t> QR</a:t>
            </a:r>
            <a:r>
              <a:rPr lang="cs-CZ" sz="2800" b="1" baseline="0" noProof="0" dirty="0" smtClean="0"/>
              <a:t> </a:t>
            </a:r>
            <a:r>
              <a:rPr lang="cs-CZ" sz="2800" b="1" baseline="0" noProof="0" dirty="0" err="1" smtClean="0"/>
              <a:t>or</a:t>
            </a:r>
            <a:r>
              <a:rPr lang="cs-CZ" sz="2800" b="1" baseline="0" noProof="0" dirty="0" smtClean="0"/>
              <a:t> d</a:t>
            </a:r>
            <a:r>
              <a:rPr lang="en-GB" sz="2800" b="1" noProof="0" dirty="0" err="1" smtClean="0"/>
              <a:t>ownload</a:t>
            </a:r>
            <a:r>
              <a:rPr lang="en-GB" sz="2800" b="1" noProof="0" dirty="0" smtClean="0"/>
              <a:t> </a:t>
            </a:r>
            <a:r>
              <a:rPr lang="en-GB" sz="2800" b="1" noProof="0" dirty="0"/>
              <a:t>full paper at </a:t>
            </a:r>
            <a:r>
              <a:rPr lang="en-GB" sz="2800" b="1" noProof="0" dirty="0">
                <a:solidFill>
                  <a:srgbClr val="EA7B1B"/>
                </a:solidFill>
              </a:rPr>
              <a:t>www.cesb.cz/19/</a:t>
            </a:r>
            <a:endParaRPr lang="en-GB" sz="2800" b="1" noProof="0" dirty="0"/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44DC49D5-4C3E-44AF-98F2-76089E0B6086}"/>
              </a:ext>
            </a:extLst>
          </p:cNvPr>
          <p:cNvGrpSpPr/>
          <p:nvPr userDrawn="1"/>
        </p:nvGrpSpPr>
        <p:grpSpPr>
          <a:xfrm>
            <a:off x="12380685" y="2415368"/>
            <a:ext cx="2566471" cy="1465943"/>
            <a:chOff x="12380685" y="5949418"/>
            <a:chExt cx="2566471" cy="1465943"/>
          </a:xfrm>
        </p:grpSpPr>
        <p:sp>
          <p:nvSpPr>
            <p:cNvPr id="15" name="Šipka: doleva 14">
              <a:extLst>
                <a:ext uri="{FF2B5EF4-FFF2-40B4-BE49-F238E27FC236}">
                  <a16:creationId xmlns:a16="http://schemas.microsoft.com/office/drawing/2014/main" id="{57A9E708-1481-40F0-90D3-0E1A512EA4E4}"/>
                </a:ext>
              </a:extLst>
            </p:cNvPr>
            <p:cNvSpPr/>
            <p:nvPr/>
          </p:nvSpPr>
          <p:spPr>
            <a:xfrm>
              <a:off x="12380685" y="5949418"/>
              <a:ext cx="2566471" cy="146594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09E9C065-D1C3-4C4A-85CF-C744244B6B83}"/>
                </a:ext>
              </a:extLst>
            </p:cNvPr>
            <p:cNvSpPr/>
            <p:nvPr/>
          </p:nvSpPr>
          <p:spPr>
            <a:xfrm>
              <a:off x="12720714" y="6359223"/>
              <a:ext cx="203850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GB" b="1" noProof="0" dirty="0">
                  <a:solidFill>
                    <a:schemeClr val="bg1"/>
                  </a:solidFill>
                </a:rPr>
                <a:t>Type </a:t>
              </a:r>
              <a:r>
                <a:rPr lang="en-GB" b="1" u="sng" noProof="0" dirty="0">
                  <a:solidFill>
                    <a:schemeClr val="bg1"/>
                  </a:solidFill>
                </a:rPr>
                <a:t>final paper ID </a:t>
              </a:r>
            </a:p>
            <a:p>
              <a:pPr lvl="0">
                <a:defRPr/>
              </a:pPr>
              <a:r>
                <a:rPr lang="en-GB" b="1" noProof="0" dirty="0">
                  <a:solidFill>
                    <a:schemeClr val="bg1"/>
                  </a:solidFill>
                </a:rPr>
                <a:t>here, please</a:t>
              </a:r>
            </a:p>
          </p:txBody>
        </p:sp>
      </p:grpSp>
      <p:sp>
        <p:nvSpPr>
          <p:cNvPr id="5" name="Zástupný symbol pro text 4"/>
          <p:cNvSpPr>
            <a:spLocks noGrp="1"/>
          </p:cNvSpPr>
          <p:nvPr>
            <p:ph type="body" sz="quarter" idx="20" hasCustomPrompt="1"/>
          </p:nvPr>
        </p:nvSpPr>
        <p:spPr>
          <a:xfrm>
            <a:off x="10996937" y="2976913"/>
            <a:ext cx="1192692" cy="387798"/>
          </a:xfrm>
        </p:spPr>
        <p:txBody>
          <a:bodyPr wrap="none" lIns="0" tIns="0" rIns="0" bIns="0">
            <a:noAutofit/>
          </a:bodyPr>
          <a:lstStyle>
            <a:lvl1pPr marL="0" indent="0">
              <a:buNone/>
              <a:defRPr b="1">
                <a:solidFill>
                  <a:srgbClr val="EA7B1B"/>
                </a:solidFill>
              </a:defRPr>
            </a:lvl1pPr>
          </a:lstStyle>
          <a:p>
            <a:pPr lvl="0"/>
            <a:r>
              <a:rPr lang="en-GB" noProof="0" dirty="0" smtClean="0"/>
              <a:t>ID</a:t>
            </a:r>
            <a:endParaRPr lang="en-GB" noProof="0" dirty="0"/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21" hasCustomPrompt="1"/>
          </p:nvPr>
        </p:nvSpPr>
        <p:spPr>
          <a:xfrm>
            <a:off x="438150" y="962025"/>
            <a:ext cx="2484438" cy="248443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cs-CZ" sz="2800" b="1" noProof="0" dirty="0" smtClean="0"/>
              <a:t>Place </a:t>
            </a:r>
            <a:r>
              <a:rPr lang="cs-CZ" sz="2800" b="1" noProof="0" dirty="0" err="1" smtClean="0"/>
              <a:t>the</a:t>
            </a:r>
            <a:r>
              <a:rPr lang="cs-CZ" sz="2800" b="1" noProof="0" dirty="0" smtClean="0"/>
              <a:t> </a:t>
            </a:r>
            <a:br>
              <a:rPr lang="cs-CZ" sz="2800" b="1" noProof="0" dirty="0" smtClean="0"/>
            </a:br>
            <a:r>
              <a:rPr lang="cs-CZ" sz="2800" b="1" noProof="0" dirty="0" smtClean="0"/>
              <a:t>QR-</a:t>
            </a:r>
            <a:r>
              <a:rPr lang="cs-CZ" sz="2800" b="1" noProof="0" dirty="0" err="1" smtClean="0"/>
              <a:t>code</a:t>
            </a:r>
            <a:r>
              <a:rPr lang="cs-CZ" sz="2800" b="1" noProof="0" dirty="0" smtClean="0"/>
              <a:t> </a:t>
            </a:r>
            <a:r>
              <a:rPr lang="cs-CZ" sz="2800" b="1" noProof="0" dirty="0" err="1" smtClean="0"/>
              <a:t>here</a:t>
            </a:r>
            <a:endParaRPr lang="en-GB" dirty="0"/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44DC49D5-4C3E-44AF-98F2-76089E0B6086}"/>
              </a:ext>
            </a:extLst>
          </p:cNvPr>
          <p:cNvGrpSpPr/>
          <p:nvPr userDrawn="1"/>
        </p:nvGrpSpPr>
        <p:grpSpPr>
          <a:xfrm rot="10800000">
            <a:off x="-2781990" y="1312260"/>
            <a:ext cx="2566471" cy="1465943"/>
            <a:chOff x="12380685" y="5949418"/>
            <a:chExt cx="2566471" cy="1465943"/>
          </a:xfrm>
        </p:grpSpPr>
        <p:sp>
          <p:nvSpPr>
            <p:cNvPr id="18" name="Šipka: doleva 14">
              <a:extLst>
                <a:ext uri="{FF2B5EF4-FFF2-40B4-BE49-F238E27FC236}">
                  <a16:creationId xmlns:a16="http://schemas.microsoft.com/office/drawing/2014/main" id="{57A9E708-1481-40F0-90D3-0E1A512EA4E4}"/>
                </a:ext>
              </a:extLst>
            </p:cNvPr>
            <p:cNvSpPr/>
            <p:nvPr/>
          </p:nvSpPr>
          <p:spPr>
            <a:xfrm>
              <a:off x="12380685" y="5949418"/>
              <a:ext cx="2566471" cy="146594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09E9C065-D1C3-4C4A-85CF-C744244B6B83}"/>
                </a:ext>
              </a:extLst>
            </p:cNvPr>
            <p:cNvSpPr/>
            <p:nvPr/>
          </p:nvSpPr>
          <p:spPr>
            <a:xfrm rot="10800000">
              <a:off x="12775536" y="6359223"/>
              <a:ext cx="198368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cs-CZ" b="1" noProof="0" dirty="0" smtClean="0">
                  <a:solidFill>
                    <a:schemeClr val="bg1"/>
                  </a:solidFill>
                </a:rPr>
                <a:t>Place </a:t>
              </a:r>
              <a:r>
                <a:rPr lang="cs-CZ" b="1" noProof="0" dirty="0" err="1" smtClean="0">
                  <a:solidFill>
                    <a:schemeClr val="bg1"/>
                  </a:solidFill>
                </a:rPr>
                <a:t>the</a:t>
              </a:r>
              <a:r>
                <a:rPr lang="cs-CZ" b="1" noProof="0" dirty="0" smtClean="0">
                  <a:solidFill>
                    <a:schemeClr val="bg1"/>
                  </a:solidFill>
                </a:rPr>
                <a:t> QR-</a:t>
              </a:r>
              <a:r>
                <a:rPr lang="cs-CZ" b="1" noProof="0" dirty="0" err="1" smtClean="0">
                  <a:solidFill>
                    <a:schemeClr val="bg1"/>
                  </a:solidFill>
                </a:rPr>
                <a:t>code</a:t>
              </a:r>
              <a:r>
                <a:rPr lang="cs-CZ" b="1" noProof="0" dirty="0" smtClean="0">
                  <a:solidFill>
                    <a:schemeClr val="bg1"/>
                  </a:solidFill>
                </a:rPr>
                <a:t> </a:t>
              </a:r>
            </a:p>
            <a:p>
              <a:pPr lvl="0">
                <a:defRPr/>
              </a:pPr>
              <a:r>
                <a:rPr lang="en-GB" b="1" noProof="0" dirty="0" smtClean="0">
                  <a:solidFill>
                    <a:schemeClr val="bg1"/>
                  </a:solidFill>
                </a:rPr>
                <a:t>here</a:t>
              </a:r>
              <a:r>
                <a:rPr lang="en-GB" b="1" noProof="0" dirty="0">
                  <a:solidFill>
                    <a:schemeClr val="bg1"/>
                  </a:solidFill>
                </a:rPr>
                <a:t>, please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961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5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5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Zástupný symbol pro obsah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Zástupný symbol pro text 2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6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38253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Hejtmánek</dc:creator>
  <cp:lastModifiedBy>Kac</cp:lastModifiedBy>
  <cp:revision>71</cp:revision>
  <dcterms:created xsi:type="dcterms:W3CDTF">2016-04-26T20:24:24Z</dcterms:created>
  <dcterms:modified xsi:type="dcterms:W3CDTF">2019-06-12T13:07:28Z</dcterms:modified>
</cp:coreProperties>
</file>